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6" roundtripDataSignature="AMtx7mgL0J0I88BXnO79A6kBBXN/qR7y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dc1d5cc8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dc1d5cc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c1d5cc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dc1d5cc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dc1d5cc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dc1d5cc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dc1d5cc8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dc1d5cc8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c1d5cc8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c1d5cc8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c1d5cc8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c1d5cc8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1d5cc8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1d5cc8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88100" y="406977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3000" u="none" cap="none" strike="noStrike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Algoritmos</a:t>
            </a:r>
            <a:endParaRPr b="0" i="0" sz="3000" u="none" cap="none" strike="noStrike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23674" r="0" t="0"/>
          <a:stretch/>
        </p:blipFill>
        <p:spPr>
          <a:xfrm>
            <a:off x="1708275" y="1438650"/>
            <a:ext cx="5502525" cy="26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311700" y="725700"/>
            <a:ext cx="85206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" sz="6000" u="none" cap="none" strike="noStrike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Un Paseo </a:t>
            </a:r>
            <a:endParaRPr b="0" i="0" sz="6000" u="none" cap="none" strike="noStrike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" sz="6000" u="none" cap="none" strike="noStrike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por</a:t>
            </a:r>
            <a:r>
              <a:rPr b="0" i="0" lang="es" sz="5400" u="none" cap="none" strike="noStrike">
                <a:solidFill>
                  <a:srgbClr val="FF5722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</a:t>
            </a:r>
            <a:endParaRPr b="0" i="0" sz="5400" u="none" cap="none" strike="noStrike">
              <a:solidFill>
                <a:srgbClr val="FF5722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938" y="734750"/>
            <a:ext cx="5894125" cy="36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-48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8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¿Qué son algoritmos?</a:t>
            </a:r>
            <a:endParaRPr sz="48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311700" y="1016000"/>
            <a:ext cx="75483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Pasos ordenados, finitos, no ambiguos que describen cómo realizar una tarea. Los algoritmos forman programas.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6419" l="3297" r="0" t="0"/>
          <a:stretch/>
        </p:blipFill>
        <p:spPr>
          <a:xfrm>
            <a:off x="2490300" y="1806000"/>
            <a:ext cx="4163375" cy="32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dc1d5cc83_0_19"/>
          <p:cNvSpPr txBox="1"/>
          <p:nvPr>
            <p:ph type="title"/>
          </p:nvPr>
        </p:nvSpPr>
        <p:spPr>
          <a:xfrm>
            <a:off x="311700" y="26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Pasos para lavarse las manos</a:t>
            </a:r>
            <a:endParaRPr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69" name="Google Shape;69;g5dc1d5cc83_0_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1. Abrir la llave de agua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2. Mojar las manos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3. Aplicar el </a:t>
            </a: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jabón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4. Enjugar las manos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5. Secarse las manos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70" name="Google Shape;70;g5dc1d5cc83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77050"/>
            <a:ext cx="3514475" cy="28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c1d5cc83_0_0"/>
          <p:cNvSpPr txBox="1"/>
          <p:nvPr>
            <p:ph type="title"/>
          </p:nvPr>
        </p:nvSpPr>
        <p:spPr>
          <a:xfrm>
            <a:off x="311700" y="26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Pasos para lavarse los dientes</a:t>
            </a:r>
            <a:endParaRPr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76" name="Google Shape;76;g5dc1d5cc83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1. Coger el cepillo de dientes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2. Coger pasta dental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2. Echarle pasta dental al cepillo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3. Abrir la llave de agua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4. Mojar el cepillo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5. Cerrar la llave de agua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6. Pasar el cepillo por los dientes de arriba y de abajo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7. Abrir llave de agua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8. Tomar agua y hacer gárgaras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9. Limpiar cepillo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10. Escupir agua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11. Cerrar la llave de agua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3333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12. Secarse las manos y boca</a:t>
            </a:r>
            <a:endParaRPr>
              <a:solidFill>
                <a:srgbClr val="33333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77" name="Google Shape;77;g5dc1d5cc8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125" y="1481950"/>
            <a:ext cx="3874826" cy="21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dc1d5cc83_0_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Existen instrucciones que nos indican que realizar en caso de una condición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ubblegum Sans"/>
              <a:buChar char="-"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Si ocurre esto, entonces realizar aquello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ubblegum Sans"/>
              <a:buChar char="-"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Si ocurre esto, entonces realizar aquello, sino esto.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Ejemplo: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Si el vaso no tiene agua, entonces llenarlo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Si tienes hambre, entonces 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aliméntate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, sino 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continúa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estudiando.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83" name="Google Shape;83;g5dc1d5cc83_0_8"/>
          <p:cNvSpPr txBox="1"/>
          <p:nvPr>
            <p:ph type="title"/>
          </p:nvPr>
        </p:nvSpPr>
        <p:spPr>
          <a:xfrm>
            <a:off x="311700" y="26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Algoritmos con decisiones</a:t>
            </a:r>
            <a:endParaRPr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84" name="Google Shape;84;g5dc1d5cc8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275" y="1736725"/>
            <a:ext cx="23050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c1d5cc83_0_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Repetir una acción hasta que se cumpla una 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condición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. 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ubblegum Sans"/>
              <a:buChar char="-"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Mientras ocurra esto, sigue repitiendo aquello.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Ejemplos: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Mientras tengas hambre, aliméntate.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Mientras tus manos 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están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mojadas, 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sécate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las manos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Mientras no termines la tarea, 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continúa</a:t>
            </a: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trabajando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Mientras el vaso no esté lleno, seguir llenando</a:t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90" name="Google Shape;90;g5dc1d5cc83_0_26"/>
          <p:cNvSpPr txBox="1"/>
          <p:nvPr>
            <p:ph type="title"/>
          </p:nvPr>
        </p:nvSpPr>
        <p:spPr>
          <a:xfrm>
            <a:off x="311700" y="26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Algoritmos con decisiones</a:t>
            </a:r>
            <a:endParaRPr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91" name="Google Shape;91;g5dc1d5cc83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075" y="788600"/>
            <a:ext cx="3616228" cy="203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c1d5cc83_0_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Repetir acción cierta cantidad de veces.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ubblegum Sans"/>
              <a:buChar char="-"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Repetir esto 10 veces.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ubblegum Sans"/>
              <a:buChar char="-"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Repetir esto 5 veces.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ubblegum Sans"/>
              <a:buChar char="-"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Repetir esto n veces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Ejemplos: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Saltar 10 veces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Dar 5 pasos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Escribir</a:t>
            </a: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mensaje 20 veces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97" name="Google Shape;97;g5dc1d5cc83_0_32"/>
          <p:cNvSpPr txBox="1"/>
          <p:nvPr>
            <p:ph type="title"/>
          </p:nvPr>
        </p:nvSpPr>
        <p:spPr>
          <a:xfrm>
            <a:off x="311700" y="26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Algoritmos con decisiones</a:t>
            </a:r>
            <a:endParaRPr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98" name="Google Shape;98;g5dc1d5cc8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300" y="1216975"/>
            <a:ext cx="3588824" cy="2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dc1d5cc83_0_38"/>
          <p:cNvSpPr txBox="1"/>
          <p:nvPr>
            <p:ph idx="1" type="body"/>
          </p:nvPr>
        </p:nvSpPr>
        <p:spPr>
          <a:xfrm>
            <a:off x="311700" y="1060800"/>
            <a:ext cx="8520600" cy="3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Combinando estas herramientas podemos crear algoritmos con mayor funcionalidad.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Tienes hambre?</a:t>
            </a:r>
            <a:b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</a:b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Si: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	Buscar </a:t>
            </a: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comida</a:t>
            </a: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en el refrigerador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	Hay comida?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		Si: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			Preparar comida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		No: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			Salir a comprar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	Comer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No: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		Satisfecho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04" name="Google Shape;104;g5dc1d5cc83_0_38"/>
          <p:cNvSpPr txBox="1"/>
          <p:nvPr>
            <p:ph type="title"/>
          </p:nvPr>
        </p:nvSpPr>
        <p:spPr>
          <a:xfrm>
            <a:off x="311700" y="26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Algoritmos con decisiones</a:t>
            </a:r>
            <a:endParaRPr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c1d5cc83_0_62"/>
          <p:cNvSpPr txBox="1"/>
          <p:nvPr>
            <p:ph idx="1" type="body"/>
          </p:nvPr>
        </p:nvSpPr>
        <p:spPr>
          <a:xfrm>
            <a:off x="311700" y="982800"/>
            <a:ext cx="8520600" cy="3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ubblegum Sans"/>
              <a:buChar char="-"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Escribir un algoritmo para venir a clases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ubblegum Sans"/>
              <a:buChar char="-"/>
            </a:pPr>
            <a:r>
              <a:rPr lang="es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Escribir un algoritmo para hacer un programa en Scratch</a:t>
            </a:r>
            <a:endParaRPr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10" name="Google Shape;110;g5dc1d5cc83_0_62"/>
          <p:cNvSpPr txBox="1"/>
          <p:nvPr>
            <p:ph type="title"/>
          </p:nvPr>
        </p:nvSpPr>
        <p:spPr>
          <a:xfrm>
            <a:off x="311700" y="26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Taller</a:t>
            </a:r>
            <a:endParaRPr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11" name="Google Shape;111;g5dc1d5cc83_0_62"/>
          <p:cNvPicPr preferRelativeResize="0"/>
          <p:nvPr/>
        </p:nvPicPr>
        <p:blipFill rotWithShape="1">
          <a:blip r:embed="rId3">
            <a:alphaModFix/>
          </a:blip>
          <a:srcRect b="4113" l="0" r="0" t="0"/>
          <a:stretch/>
        </p:blipFill>
        <p:spPr>
          <a:xfrm>
            <a:off x="709925" y="2118450"/>
            <a:ext cx="3631375" cy="261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5dc1d5cc83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000" y="2281188"/>
            <a:ext cx="42862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